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C86EA-C9B7-49AA-A043-3463651C8887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7CBA6-7460-4B1C-92A0-4BEFD7CC62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6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7C02-23C3-478F-92F1-FAC38CEAE746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30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F22-7E3B-4149-AA23-110A3F02DE04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862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268A-5108-4266-8FF6-66E897539353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72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FD25-EE28-435E-8BD2-59B7B9D4C41E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91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C9633F1-0836-4E67-9292-25E303551FF2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02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0F7C-960B-4CEB-966B-A4665AA5CE39}" type="datetime1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54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5C6D-382B-4E99-9753-314B8378F071}" type="datetime1">
              <a:rPr lang="en-IN" smtClean="0"/>
              <a:t>25-11-2024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58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B9D5-1151-420F-96B2-3179B275B3E9}" type="datetime1">
              <a:rPr lang="en-IN" smtClean="0"/>
              <a:t>25-11-2024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21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44A0-F7CE-4926-9AF9-FF163900DE96}" type="datetime1">
              <a:rPr lang="en-IN" smtClean="0"/>
              <a:t>25-11-2024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32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05C6-3727-4A3F-AE86-715138C0546E}" type="datetime1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24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C31D-0434-41CD-8D2B-0A8884272246}" type="datetime1">
              <a:rPr lang="en-IN" smtClean="0"/>
              <a:t>25-11-2024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48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DA9A40C-877D-4718-A860-9CEBBF4CE4FD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0BEA439-E2DB-41C7-BA0D-C4F8A17197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27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641" y="1122363"/>
            <a:ext cx="10472467" cy="2387600"/>
          </a:xfrm>
        </p:spPr>
        <p:txBody>
          <a:bodyPr>
            <a:normAutofit/>
          </a:bodyPr>
          <a:lstStyle/>
          <a:p>
            <a:pPr defTabSz="896938">
              <a:tabLst>
                <a:tab pos="1612900" algn="l"/>
              </a:tabLst>
            </a:pPr>
            <a:r>
              <a:rPr lang="en-US" sz="2800" b="1" dirty="0"/>
              <a:t>4th International Conference on </a:t>
            </a:r>
            <a:br>
              <a:rPr lang="en-US" sz="2800" b="1" dirty="0">
                <a:effectLst/>
              </a:rPr>
            </a:br>
            <a:r>
              <a:rPr lang="en-US" sz="2800" b="1" dirty="0"/>
              <a:t>Cognitive &amp; Intelligent Computing</a:t>
            </a:r>
            <a:br>
              <a:rPr lang="en-US" sz="2800" b="1" dirty="0">
                <a:effectLst/>
              </a:rPr>
            </a:br>
            <a:r>
              <a:rPr lang="en-US" sz="2800" b="1" dirty="0"/>
              <a:t>(ICCIC-2024)</a:t>
            </a:r>
            <a:br>
              <a:rPr lang="en-US" sz="2800" dirty="0">
                <a:effectLst/>
              </a:rPr>
            </a:br>
            <a:r>
              <a:rPr lang="en-US" sz="2200" dirty="0">
                <a:effectLst/>
              </a:rPr>
              <a:t>Dates:- </a:t>
            </a:r>
            <a:r>
              <a:rPr lang="en-IN" sz="2200" b="1" dirty="0"/>
              <a:t>29-30 November 2024</a:t>
            </a:r>
            <a:br>
              <a:rPr lang="en-IN" sz="2200" b="1" dirty="0"/>
            </a:br>
            <a:r>
              <a:rPr lang="en-IN" sz="2200" b="1" dirty="0"/>
              <a:t>Venue:- </a:t>
            </a:r>
            <a:r>
              <a:rPr lang="en-US" sz="2200" b="1" dirty="0"/>
              <a:t>Vasavi College of Engineering, Hyderabad, India</a:t>
            </a:r>
            <a:br>
              <a:rPr lang="en-US" sz="2200" dirty="0">
                <a:effectLst/>
              </a:rPr>
            </a:br>
            <a:endParaRPr lang="en-IN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IN" dirty="0"/>
              <a:t>Title of Presentation:- </a:t>
            </a:r>
            <a:r>
              <a:rPr lang="en-US" sz="1500" i="1" dirty="0"/>
              <a:t>AI-Driven Dynamic Fuzz Testing for IoT Security</a:t>
            </a:r>
            <a:endParaRPr lang="en-IN" sz="1500" i="1" dirty="0"/>
          </a:p>
          <a:p>
            <a:pPr algn="l"/>
            <a:r>
              <a:rPr lang="en-IN" dirty="0"/>
              <a:t>Paper ID:- </a:t>
            </a:r>
            <a:r>
              <a:rPr lang="en-IN" sz="1500" i="1" dirty="0"/>
              <a:t>223</a:t>
            </a:r>
          </a:p>
          <a:p>
            <a:pPr algn="l"/>
            <a:r>
              <a:rPr lang="en-IN" dirty="0"/>
              <a:t>Presenter Name:-</a:t>
            </a:r>
            <a:r>
              <a:rPr lang="en-IN" sz="1800" dirty="0"/>
              <a:t> </a:t>
            </a:r>
            <a:r>
              <a:rPr lang="en-IN" sz="1500" i="1" dirty="0"/>
              <a:t>Charvi Jain, </a:t>
            </a:r>
            <a:r>
              <a:rPr lang="en-IN" sz="1500" i="1" dirty="0" err="1"/>
              <a:t>Shaurya</a:t>
            </a:r>
            <a:r>
              <a:rPr lang="en-IN" sz="1500" i="1" dirty="0"/>
              <a:t> Singh </a:t>
            </a:r>
            <a:r>
              <a:rPr lang="en-IN" sz="1500" i="1" dirty="0" err="1"/>
              <a:t>Srinet</a:t>
            </a:r>
            <a:r>
              <a:rPr lang="en-IN" sz="1500" i="1" dirty="0"/>
              <a:t>, Shounak Chandra</a:t>
            </a:r>
          </a:p>
          <a:p>
            <a:r>
              <a:rPr lang="en-IN" dirty="0"/>
              <a:t>Track Name:- </a:t>
            </a:r>
            <a:r>
              <a:rPr lang="en-IN" sz="1500" i="1" dirty="0"/>
              <a:t>Networks and Secure IT Systems, Track-10</a:t>
            </a:r>
          </a:p>
          <a:p>
            <a:pPr algn="l"/>
            <a:endParaRPr lang="en-IN" dirty="0"/>
          </a:p>
          <a:p>
            <a:pPr algn="l"/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62090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rapid growth of IoT devices has transformed industries but exposed critical vulnerabilities.</a:t>
            </a:r>
          </a:p>
          <a:p>
            <a:r>
              <a:rPr lang="en-US" sz="2000" dirty="0"/>
              <a:t>IoT networks are prime targets for </a:t>
            </a:r>
            <a:r>
              <a:rPr lang="en-US" sz="2000" b="1" dirty="0"/>
              <a:t>Distributed Denial of Service (DDoS) attacks</a:t>
            </a:r>
            <a:r>
              <a:rPr lang="en-US" sz="2000" dirty="0"/>
              <a:t>, threatening system availability, reliability, and integrity.</a:t>
            </a:r>
          </a:p>
          <a:p>
            <a:r>
              <a:rPr lang="en-US" sz="2000" dirty="0"/>
              <a:t>Traditional security solutions struggle to keep up with the dynamic and interconnected nature of IoT networks.</a:t>
            </a:r>
          </a:p>
          <a:p>
            <a:r>
              <a:rPr lang="en-US" sz="2000" dirty="0"/>
              <a:t>A modern approach combining proactive detection and AI-driven analysis is essential.</a:t>
            </a:r>
          </a:p>
          <a:p>
            <a:r>
              <a:rPr lang="en-US" sz="2000" b="1" dirty="0" err="1"/>
              <a:t>FuzzAIoT</a:t>
            </a:r>
            <a:r>
              <a:rPr lang="en-US" sz="2000" dirty="0"/>
              <a:t> is an innovative security framework for IoT networks.</a:t>
            </a:r>
          </a:p>
          <a:p>
            <a:r>
              <a:rPr lang="en-US" sz="2000" dirty="0"/>
              <a:t>It focuses on </a:t>
            </a:r>
            <a:r>
              <a:rPr lang="en-US" sz="2000" b="1" dirty="0"/>
              <a:t>real-time detection and mitigation</a:t>
            </a:r>
            <a:r>
              <a:rPr lang="en-US" sz="2000" dirty="0"/>
              <a:t> of DDoS attacks.</a:t>
            </a:r>
          </a:p>
          <a:p>
            <a:endParaRPr lang="en-IN" sz="2000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98AA-E0D4-4C04-917F-700C7538FF68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41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627015" cy="4050792"/>
          </a:xfrm>
        </p:spPr>
        <p:txBody>
          <a:bodyPr/>
          <a:lstStyle/>
          <a:p>
            <a:r>
              <a:rPr lang="en-US" dirty="0"/>
              <a:t>Data Collection: Convert XML-formatted IoT network traffic data into CSV format segregating DDoS and benign traffic.</a:t>
            </a:r>
          </a:p>
          <a:p>
            <a:r>
              <a:rPr lang="en-US" dirty="0"/>
              <a:t>Data Preprocessing: Observe the adversarial scenario generation using dynamic fuzz testing and enhancement of the training dataset.</a:t>
            </a:r>
          </a:p>
          <a:p>
            <a:r>
              <a:rPr lang="en-US" dirty="0"/>
              <a:t>Model Training: A GNN will be trained on the datasets with pre-processed DDoS and benign traffic.</a:t>
            </a:r>
          </a:p>
          <a:p>
            <a:r>
              <a:rPr lang="en-US" dirty="0"/>
              <a:t>Attack Mitigation: Explore malicious IPs using the GNN model and thus block them to drop DDoS traffic effectively.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4E64-A3DD-4A27-9E3A-01FD99E9968C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3AE73-C586-A909-88E4-D03DED43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192" y="838067"/>
            <a:ext cx="2343960" cy="518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2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5847787" cy="405079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FuzzAIoT</a:t>
            </a:r>
            <a:r>
              <a:rPr lang="en-US" dirty="0"/>
              <a:t> identifies IoT vulnerabilities through the advanced use of machine learning and dynamic testing mechanism for proactive threat prevention.</a:t>
            </a:r>
          </a:p>
          <a:p>
            <a:r>
              <a:rPr lang="en-US" dirty="0"/>
              <a:t>It aims to model and analyze complex interconnections between IoT devices using Graph Neural Networks.</a:t>
            </a:r>
          </a:p>
          <a:p>
            <a:r>
              <a:rPr lang="en-US" dirty="0"/>
              <a:t>Dynamic fuzz testing produces different attack scenarios, thereby generating varied datasets while improving the detection algorithms further.</a:t>
            </a:r>
          </a:p>
          <a:p>
            <a:r>
              <a:rPr lang="en-US" dirty="0" err="1"/>
              <a:t>FuzzAIoT</a:t>
            </a:r>
            <a:r>
              <a:rPr lang="en-US" dirty="0"/>
              <a:t> ensures the exact identification of complex DDoS patterns for better IoT security.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3A69-8857-4CCE-866C-59D547A55DEC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4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B01E68-1664-EF4B-CED7-9A2948220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824" y="2289929"/>
            <a:ext cx="3727477" cy="300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1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014764" cy="4050792"/>
          </a:xfrm>
        </p:spPr>
        <p:txBody>
          <a:bodyPr/>
          <a:lstStyle/>
          <a:p>
            <a:r>
              <a:rPr lang="en-US" dirty="0" err="1"/>
              <a:t>FuzzAIoT</a:t>
            </a:r>
            <a:r>
              <a:rPr lang="en-US" dirty="0"/>
              <a:t> is highly modular, allowing proper integration into various IoT ecosystems with great accuracy and real-time responsiveness.</a:t>
            </a:r>
          </a:p>
          <a:p>
            <a:r>
              <a:rPr lang="en-US" dirty="0"/>
              <a:t>Distributed processing and optimized resource allocation with large-scale IoT networks will improve scalability.</a:t>
            </a:r>
          </a:p>
          <a:p>
            <a:r>
              <a:rPr lang="en-US" dirty="0"/>
              <a:t>The tool is critical to ensure the protection of interconnected devices, service level and security of operations.</a:t>
            </a:r>
          </a:p>
          <a:p>
            <a:r>
              <a:rPr lang="en-US" dirty="0" err="1"/>
              <a:t>FuzzAIoT</a:t>
            </a:r>
            <a:r>
              <a:rPr lang="en-US" dirty="0"/>
              <a:t> addresses the growing complexity of IoT environments with versatile and robust security measures.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6F19-CE59-48C0-AF31-D3FEC12487BB}" type="datetime1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ICMISC 2024: Vasavi College of Engineering, Hyderabad, Telangana, India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5</a:t>
            </a:fld>
            <a:endParaRPr lang="en-IN"/>
          </a:p>
        </p:txBody>
      </p:sp>
      <p:pic>
        <p:nvPicPr>
          <p:cNvPr id="9" name="Media1">
            <a:hlinkClick r:id="" action="ppaction://media"/>
            <a:extLst>
              <a:ext uri="{FF2B5EF4-FFF2-40B4-BE49-F238E27FC236}">
                <a16:creationId xmlns:a16="http://schemas.microsoft.com/office/drawing/2014/main" id="{2EC21543-F075-E35C-F6F0-0A0CC1E02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7779" y="2496710"/>
            <a:ext cx="4618920" cy="25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&amp; 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73702"/>
            <a:ext cx="10058400" cy="4050792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FuzzAIoT</a:t>
            </a:r>
            <a:r>
              <a:rPr lang="en-US" dirty="0"/>
              <a:t> demonstrates high efficiency in detecting and mitigating DDoS attacks in IoT networks.</a:t>
            </a:r>
          </a:p>
          <a:p>
            <a:r>
              <a:rPr lang="en-US" dirty="0"/>
              <a:t>The integration of Dynamic Fuzz Testing and Graph Neural Networks (GNNs) provides robust, real-time security.</a:t>
            </a:r>
          </a:p>
          <a:p>
            <a:r>
              <a:rPr lang="en-US" dirty="0"/>
              <a:t>Strengthens the reliability, availability, and integrity of IoT systems.</a:t>
            </a:r>
          </a:p>
          <a:p>
            <a:r>
              <a:rPr lang="en-US" dirty="0"/>
              <a:t>Offers a proactive approach to addressing emerging cybersecurity threats.</a:t>
            </a:r>
          </a:p>
          <a:p>
            <a:r>
              <a:rPr lang="en-US" dirty="0"/>
              <a:t>Enhancing </a:t>
            </a:r>
            <a:r>
              <a:rPr lang="en-US" dirty="0" err="1"/>
              <a:t>FuzzAIoT</a:t>
            </a:r>
            <a:r>
              <a:rPr lang="en-US" dirty="0"/>
              <a:t> to manage larger, more complex IoT ecosystems.</a:t>
            </a:r>
          </a:p>
          <a:p>
            <a:r>
              <a:rPr lang="en-US" dirty="0"/>
              <a:t>Exploring deeper AI models for greater accuracy in anomaly detection.</a:t>
            </a:r>
          </a:p>
          <a:p>
            <a:r>
              <a:rPr lang="en-US" dirty="0"/>
              <a:t>Adapting the framework for diverse IoT use cases like smart cities and industrial IoT.</a:t>
            </a:r>
          </a:p>
          <a:p>
            <a:r>
              <a:rPr lang="en-US" dirty="0" err="1"/>
              <a:t>FuzzAIoT</a:t>
            </a:r>
            <a:r>
              <a:rPr lang="en-US" dirty="0"/>
              <a:t> advances resilient and secure IoT networks, enabling safer global adoption of IoT technologies.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76A0-DF3F-4905-9DE2-66C77EEEFA49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ICMISC 2024: Vasavi College of Engineering, Hyderabad, Telangana, India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A439-E2DB-41C7-BA0D-C4F8A171979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168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120</TotalTime>
  <Words>557</Words>
  <Application>Microsoft Office PowerPoint</Application>
  <PresentationFormat>Widescreen</PresentationFormat>
  <Paragraphs>51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Rockwell</vt:lpstr>
      <vt:lpstr>Rockwell Condensed</vt:lpstr>
      <vt:lpstr>Wingdings</vt:lpstr>
      <vt:lpstr>Wood Type</vt:lpstr>
      <vt:lpstr>4th International Conference on  Cognitive &amp; Intelligent Computing (ICCIC-2024) Dates:- 29-30 November 2024 Venue:- Vasavi College of Engineering, Hyderabad, India </vt:lpstr>
      <vt:lpstr>Introduction</vt:lpstr>
      <vt:lpstr>Methods</vt:lpstr>
      <vt:lpstr>Results</vt:lpstr>
      <vt:lpstr>Discussion</vt:lpstr>
      <vt:lpstr>Conclusion &amp; 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4th International Conference on  Cognitive &amp; Intelligent Computing (ICCIC-2024) Dates:- 29-30 November 2024 Venue:- Vasavi College of Engineering, Hyderabad, India </dc:title>
  <dc:creator>STUDENT</dc:creator>
  <cp:lastModifiedBy>Shounak Chandra</cp:lastModifiedBy>
  <cp:revision>15</cp:revision>
  <dcterms:created xsi:type="dcterms:W3CDTF">2024-11-16T05:28:56Z</dcterms:created>
  <dcterms:modified xsi:type="dcterms:W3CDTF">2024-11-25T11:07:33Z</dcterms:modified>
</cp:coreProperties>
</file>